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65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735763" cy="98694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16932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6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D092E7-764A-4D20-B546-7553578D7111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16932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6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3BF21E-735B-4239-B7E5-2584E4A2B6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9F07-66E2-4002-90E4-3732E93D9F4C}" type="datetimeFigureOut">
              <a:rPr lang="ar-IQ" smtClean="0"/>
              <a:pPr/>
              <a:t>16/03/1439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E33D-4679-45F2-B402-41E43EFC1B6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IQUID CULTURES&#10;• Liquid cultures are inoculated by touching with a&#10;charged loop or by adding the inoculum with pipettes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ntibiotic susceptibility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19"/>
            <a:ext cx="9191624" cy="6893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antibiotic susceptibility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مستطيل مستدير الزوايا 2"/>
          <p:cNvSpPr/>
          <p:nvPr/>
        </p:nvSpPr>
        <p:spPr>
          <a:xfrm>
            <a:off x="3571868" y="4071942"/>
            <a:ext cx="92869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143932" cy="2224820"/>
          </a:xfrm>
          <a:prstGeom prst="rect">
            <a:avLst/>
          </a:prstGeom>
          <a:noFill/>
        </p:spPr>
      </p:pic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2428868"/>
            <a:ext cx="8879743" cy="1571636"/>
          </a:xfrm>
          <a:prstGeom prst="rect">
            <a:avLst/>
          </a:prstGeom>
          <a:noFill/>
        </p:spPr>
      </p:pic>
      <p:pic>
        <p:nvPicPr>
          <p:cNvPr id="17414" name="Picture 6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286256"/>
            <a:ext cx="8286808" cy="2090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age result for antibiotic susceptibility t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Minimum Inhibitory Concentration (MIC) :&lt;br /&gt;Principle:&lt;br /&gt;&lt;ul&gt;&lt;li&gt;The tube dilution test is the standard method for d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6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rial dilutions of the antibiotic are made in a liquid medium which is inoculated with a standardized number of organism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86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عرض على الشاشة (3:4)‏</PresentationFormat>
  <Paragraphs>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toshiba</cp:lastModifiedBy>
  <cp:revision>14</cp:revision>
  <dcterms:created xsi:type="dcterms:W3CDTF">2017-10-29T13:23:49Z</dcterms:created>
  <dcterms:modified xsi:type="dcterms:W3CDTF">2017-12-04T06:55:37Z</dcterms:modified>
</cp:coreProperties>
</file>